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AFEC-23C5-484B-8852-918572A08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EACD8-ACDE-4DA2-B853-8B99B0C44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0F98A-2CA1-4BF4-B7A2-37FB110C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934F1-16A9-4315-B89F-00E17AA5D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10195-5ECF-4DEF-90C1-21ADF399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8692-58CC-45FA-9176-00E6B416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1FD61-D827-48CB-AF71-F94BD6FB2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ABFAA-634D-46B3-9A33-E10D3CD91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52C26-C019-4708-BC44-02977120E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5CF2C-3D76-450E-82C8-4E5296B9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5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6844F-81B7-4FCB-B0AC-FA661DA9A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DAD3A-79F6-42A0-9895-EBFC182E8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4FF6-6582-4937-AA16-11B4D465E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8C87B-B6C2-4B7D-B0B8-672FFB01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CC147-A6D9-4B4E-B3C6-B92AE90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0475-1AFB-4DC1-97C3-87DE458B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79515-38EC-4C46-85A7-B0958CC97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43F2A-6536-4A33-91F5-4FC19BC1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F4C25-139C-4A4C-8CC8-3E0FFBD1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C64E-7FE3-486C-AE7E-5DCEEB624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2BC-8758-4802-BBCA-3F6FE252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7FFA8-384D-4CA9-AE78-17FFB8FC3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264C6-3FF5-47AA-BDF7-0DC55E50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C1FA6-2DB7-4143-A8B0-D5E94181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408B-3D28-444C-B481-F80F13EC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68D9C-FEFA-4488-822D-F2F2F89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4C2-F6A0-45F4-A41A-EDDEFC37F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852D0-5ADA-4074-9F1D-F1524B024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3F8A-E17B-499D-8C5C-15DEE966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585E8-AAED-4A40-B5A7-6CEDA5D2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9C70E-BED9-42D7-A898-BD9612A6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7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6312-FE0F-4733-A1B3-B41C4B6B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C6D33-4084-4E8A-BD8F-2C0BD49AE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69DED-8579-46AF-B123-A0792E01E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20B85-0E35-4215-A883-3B701F225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F3365-8BC1-4093-99D1-D16995A87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52E13-766E-45B4-981E-5B914C1B5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30C63-2348-42BD-AD91-D8A5631E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9A5C3-F19F-4111-9880-5384D648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9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51C7-0F1E-4EE0-B5A0-951232C0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1937-3381-4E86-97B8-5406AE7AB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08133-0EB1-4AB7-B0DE-22AA3256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700413-8903-41A1-8D22-E184ED59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1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262BF-EE7F-4B14-8EE1-1A03CC92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9F686-15F6-474C-823E-525A1F0A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E433-E715-4BEA-9B4B-3164D532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2AA8-E20F-4B7A-A03C-0C82389E2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5381A-169E-412B-832F-2EC2D37B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05CA4-A2B2-4324-BE71-F10671774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F2B6B-12DA-4A5D-A440-E298A50B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21BE2-C18C-4927-8F0D-4EEFDE44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3F321-037E-42B0-881B-56D12431D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A6E24-B971-4442-A265-69D0E44C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8F929-C5F2-428D-90AA-3A9FE5F034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0E0DF-DCD1-440D-8F29-4617CEFDE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9FD28-5CF1-47BE-8138-E1194C1F4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A4CB-18C2-4F9B-9994-95AD6558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C7096-3F78-49A2-951F-C5F5B1836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24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058C7-BB3C-44DB-8394-FBC09BAF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34386-0BCD-4B7D-8F2D-5B032833E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AD095-B899-44C6-87A9-6E5D5B5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60930-8564-41B9-A615-71CCB5FFB7D2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6091E-A409-47D1-B25D-920C0D76B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647C0-83F6-4551-868B-A1A8F69DE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9DDD-F6A2-4C85-A04C-5F013B0EA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6719-8055-426D-8C36-820A380E0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1601"/>
            <a:ext cx="8940800" cy="2529840"/>
          </a:xfrm>
        </p:spPr>
        <p:txBody>
          <a:bodyPr>
            <a:normAutofit/>
          </a:bodyPr>
          <a:lstStyle/>
          <a:p>
            <a:r>
              <a:rPr lang="en-US" sz="4000" b="1" dirty="0"/>
              <a:t>Project Increment – 2</a:t>
            </a:r>
            <a:br>
              <a:rPr lang="en-US" sz="4000" b="1" dirty="0"/>
            </a:br>
            <a:br>
              <a:rPr lang="en-US" sz="4000" dirty="0"/>
            </a:br>
            <a:r>
              <a:rPr lang="en-US" sz="4000" b="1" dirty="0"/>
              <a:t>CSEE 5590-0002 : Web/Mobile Programming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8DB43-FE6C-4974-BC93-A56B4AEB5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22362"/>
          </a:xfrm>
        </p:spPr>
        <p:txBody>
          <a:bodyPr>
            <a:normAutofit/>
          </a:bodyPr>
          <a:lstStyle/>
          <a:p>
            <a:r>
              <a:rPr lang="en-US" sz="6000" b="1" dirty="0"/>
              <a:t>KC Donation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C6017-C3B2-442C-8527-D295B06DE2CB}"/>
              </a:ext>
            </a:extLst>
          </p:cNvPr>
          <p:cNvSpPr txBox="1"/>
          <p:nvPr/>
        </p:nvSpPr>
        <p:spPr>
          <a:xfrm>
            <a:off x="7792720" y="5212080"/>
            <a:ext cx="4541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Team 3 :</a:t>
            </a:r>
          </a:p>
          <a:p>
            <a:r>
              <a:rPr lang="en-US" b="1" dirty="0"/>
              <a:t>Roshna Toke, </a:t>
            </a:r>
            <a:r>
              <a:rPr lang="en-US" b="1" dirty="0" err="1"/>
              <a:t>ClassID</a:t>
            </a:r>
            <a:r>
              <a:rPr lang="en-US" b="1" dirty="0"/>
              <a:t>: 23 </a:t>
            </a:r>
          </a:p>
          <a:p>
            <a:r>
              <a:rPr lang="en-US" b="1" dirty="0"/>
              <a:t>Manaswini Vedula, </a:t>
            </a:r>
            <a:r>
              <a:rPr lang="en-US" b="1" dirty="0" err="1"/>
              <a:t>ClassID</a:t>
            </a:r>
            <a:r>
              <a:rPr lang="en-US" b="1" dirty="0"/>
              <a:t>: 24 </a:t>
            </a:r>
          </a:p>
          <a:p>
            <a:r>
              <a:rPr lang="en-US" b="1" dirty="0"/>
              <a:t>Yamini Saraswathi Bommineni, </a:t>
            </a:r>
            <a:r>
              <a:rPr lang="en-US" b="1" dirty="0" err="1"/>
              <a:t>ClassID</a:t>
            </a:r>
            <a:r>
              <a:rPr lang="en-US" b="1" dirty="0"/>
              <a:t>: 03 </a:t>
            </a:r>
          </a:p>
        </p:txBody>
      </p:sp>
    </p:spTree>
    <p:extLst>
      <p:ext uri="{BB962C8B-B14F-4D97-AF65-F5344CB8AC3E}">
        <p14:creationId xmlns:p14="http://schemas.microsoft.com/office/powerpoint/2010/main" val="47407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98C61-1C6D-454C-B34E-CAFA42DD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7" y="1291405"/>
            <a:ext cx="6287045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97A65EA-62D6-4ED9-BA9E-D2E92247E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F03AB70-AD82-4065-96E4-823B5A7AE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43294"/>
            <a:ext cx="10905066" cy="35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82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C30737-E5EA-4564-A925-0AC61230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93"/>
            <a:ext cx="12192000" cy="65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32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73B97BB-89B1-4760-9BBE-981FA1B7D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352"/>
            <a:ext cx="12192000" cy="65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4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D4276BB-BD4C-459C-96D1-D9CCD24D5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038604"/>
            <a:ext cx="10905066" cy="27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64FCCF-AB68-4155-B4D7-924B17586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3" y="643466"/>
            <a:ext cx="104620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59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E85D14-8A1B-40AA-9270-79BA794CE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84078"/>
            <a:ext cx="10905066" cy="288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FAF448-4209-4868-9069-05A776B86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25415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908778-5BCD-4C66-B093-D89C6EB51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5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E9677A-32E7-4CBD-8568-F534B8A4B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8" y="643466"/>
            <a:ext cx="107653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41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C4234C-9EE0-4C75-B9A0-995112E0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95" y="643466"/>
            <a:ext cx="104132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A38679-FFBD-4753-A16B-BAB96298A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36" y="643466"/>
            <a:ext cx="106623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9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9B7A4-2C23-4608-8E8F-4CE9CBAE5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6"/>
            <a:ext cx="106115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3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43C99F-18DB-49FB-9C88-0865A652D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3" y="643466"/>
            <a:ext cx="106115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6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AD8EE-15A2-4B41-918B-7E177A973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2" y="643466"/>
            <a:ext cx="1087037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9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5ADB8B-84B5-42B1-935B-DADD01FF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43515"/>
            <a:ext cx="10905066" cy="47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2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934BBF-0453-4A78-8450-2C9D7730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5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E766EF1-5630-408B-9F33-74063AD7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5" y="1321887"/>
            <a:ext cx="6104149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0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Project Increment – 2  CSEE 5590-0002 : Web/Mobile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Increment – 2  CSEE 5590-0002 : Web/Mobile Programming</dc:title>
  <dc:creator>Roshna Toke</dc:creator>
  <cp:lastModifiedBy>Roshna Toke</cp:lastModifiedBy>
  <cp:revision>1</cp:revision>
  <dcterms:created xsi:type="dcterms:W3CDTF">2020-04-18T04:25:54Z</dcterms:created>
  <dcterms:modified xsi:type="dcterms:W3CDTF">2020-04-18T04:31:53Z</dcterms:modified>
</cp:coreProperties>
</file>